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62" r:id="rId13"/>
    <p:sldId id="273" r:id="rId14"/>
    <p:sldId id="263" r:id="rId15"/>
    <p:sldId id="275" r:id="rId16"/>
    <p:sldId id="258" r:id="rId17"/>
    <p:sldId id="25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491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68</cp:revision>
  <dcterms:created xsi:type="dcterms:W3CDTF">2023-10-16T18:05:13Z</dcterms:created>
  <dcterms:modified xsi:type="dcterms:W3CDTF">2024-02-20T17:22:16Z</dcterms:modified>
</cp:coreProperties>
</file>